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98" r:id="rId2"/>
    <p:sldId id="297" r:id="rId3"/>
    <p:sldId id="299" r:id="rId4"/>
    <p:sldId id="334" r:id="rId5"/>
    <p:sldId id="344" r:id="rId6"/>
    <p:sldId id="33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8" autoAdjust="0"/>
    <p:restoredTop sz="94488" autoAdjust="0"/>
  </p:normalViewPr>
  <p:slideViewPr>
    <p:cSldViewPr snapToGrid="0">
      <p:cViewPr varScale="1">
        <p:scale>
          <a:sx n="59" d="100"/>
          <a:sy n="59" d="100"/>
        </p:scale>
        <p:origin x="5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D7A7CA-1A1A-4FCF-B165-F51CAB98CA90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CADA6C-AFF9-48CD-8F82-80E8FA196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161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6F13B-ECC7-14BD-E3CF-A3841E3F0C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977B21-ECF8-66C3-29C4-404696ABE0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E33810-C469-4157-52A3-C196B7656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CFC7-DCE9-4800-8901-6EC3C2FF930E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0A3ED4-04C7-41C0-0EBF-39821E946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4CA96-5A39-0E92-35D2-63CDEF982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B9215-BBB0-4806-B134-3A2612CBAD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058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C0971-1E04-14F2-B6CC-CBF32E43B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3E739F-31AA-F843-51F6-96A26F18C0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6335DC-95B6-9ADA-6816-0F6CEC706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CFC7-DCE9-4800-8901-6EC3C2FF930E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4060B0-9784-F6EC-FBDF-85BFCF1CC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F1899-DF7D-F2F3-AC31-0A2AF3A51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B9215-BBB0-4806-B134-3A2612CBAD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389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A5756B-F055-88D9-AAFB-E63D77B86C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86C9C5-0722-FE28-CE32-20AD58B25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AC51C2-FF81-9096-9B7D-16FFB8006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CFC7-DCE9-4800-8901-6EC3C2FF930E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BF90C-94ED-4575-353A-2B1DBAF32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EC2C5F-630B-2094-6649-7F1ED80C4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B9215-BBB0-4806-B134-3A2612CBAD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174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3E9C4-EDB3-047E-C6FC-6525DF291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CBDCF-FD0A-3174-A489-C82238807B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19654-DD57-8E54-4936-DCF5EAA9C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CFC7-DCE9-4800-8901-6EC3C2FF930E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69FEE-8489-BA15-EF55-6DEA93B30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713A3-AFA5-641E-B472-70CD2D69F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B9215-BBB0-4806-B134-3A2612CBAD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11937-33A3-6B89-8801-C0460C6C7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ED3477-0A7A-0BF3-6791-69B5519DA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BB677-0E38-D3A8-0FF1-39DC6AAD2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CFC7-DCE9-4800-8901-6EC3C2FF930E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421D62-C8B5-137C-A693-4F19FD8AD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741A3C-64AD-1204-E069-A97B1E8C7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B9215-BBB0-4806-B134-3A2612CBAD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04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1055B-A139-80E2-F677-460BC5140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DA4D8-4ADE-C741-85FC-84DFBEF5A0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45178B-198A-C80D-6B7A-5257D2B955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7D19ED-4080-34CF-FF0D-F3570FFBF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CFC7-DCE9-4800-8901-6EC3C2FF930E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2D1A0E-2DC8-DE85-D670-F4CB99802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7A3D0B-B56B-9D4E-2E73-DE36B968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B9215-BBB0-4806-B134-3A2612CBAD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186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9DFE7-59F9-29F4-B762-486EBA859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E407BE-72C0-1315-D5B0-EC28AFF5A9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0980E0-B996-6122-7F81-C5F43FF3E8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93E454-3BC7-D895-7D69-A1C4206E0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BC4FBA-D135-90AD-F48E-E26A895AF1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BC466A-420D-2AB1-2E14-85ACB072F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CFC7-DCE9-4800-8901-6EC3C2FF930E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7B58A5-8A97-DF4A-32AD-5732D0D3E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4BA96E-0471-F34B-C106-AB85B67B4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B9215-BBB0-4806-B134-3A2612CBAD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369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B1EA8-ECF8-93F7-574A-5EB8A7A41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96DA28-A0B4-BA59-3E1F-EDD2BE674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CFC7-DCE9-4800-8901-6EC3C2FF930E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37EA42-53E3-0DF8-8414-8E0BBB7EE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49CFE3-7B77-0DE4-1CD0-A10875C81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B9215-BBB0-4806-B134-3A2612CBAD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5672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3A0BD6-F778-C9E3-76DE-C4DC468D3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CFC7-DCE9-4800-8901-6EC3C2FF930E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90C8F4-D0F6-58DC-6513-6365128D8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97DB9-8860-9107-8581-2B6A1A414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B9215-BBB0-4806-B134-3A2612CBAD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93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8034D-7AB3-60A2-6346-94AC822AE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A45AF-EDE6-2B98-5678-968148840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441D73-51D3-8668-4627-B253533925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188660-F039-29EF-8E90-90272BD96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CFC7-DCE9-4800-8901-6EC3C2FF930E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ED7E68-349E-8044-1B6E-448D3694F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E493A7-B30E-5D27-C18E-1E8350CAA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B9215-BBB0-4806-B134-3A2612CBAD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395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4B73B-EF02-8F1B-6C90-F4990F2E7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B11471-F821-4372-22B9-C25A981CC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581830-DC5B-A220-02DE-D989C82C6D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04CBC-4C40-CDD0-033B-BD4C4DA64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CFC7-DCE9-4800-8901-6EC3C2FF930E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16E944-8416-CE29-55EC-ECFFB996A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8003EE-154A-C834-F8FA-297A8466E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B9215-BBB0-4806-B134-3A2612CBAD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040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2FB7DD-74A2-6E06-8280-792745E6C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46F77E-1CC1-81DD-4A35-3EF135DBAD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B7F6AF-066D-B777-8022-BABEACE306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ECFC7-DCE9-4800-8901-6EC3C2FF930E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343EA1-509F-AB8A-7463-3A4861F54E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C6468-A91F-3A67-1589-8BB19E5183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B9215-BBB0-4806-B134-3A2612CBAD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391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426488-1920-3321-F364-3A045B2A6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163" y="695551"/>
            <a:ext cx="1716243" cy="16134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085025-AFC1-6661-9BED-7ECDBF424929}"/>
              </a:ext>
            </a:extLst>
          </p:cNvPr>
          <p:cNvSpPr txBox="1"/>
          <p:nvPr/>
        </p:nvSpPr>
        <p:spPr>
          <a:xfrm>
            <a:off x="4554905" y="1103928"/>
            <a:ext cx="100018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John 2: 1-11</a:t>
            </a:r>
            <a:endParaRPr lang="en-GB" sz="6600">
              <a:solidFill>
                <a:srgbClr val="FFFF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GB" sz="5400">
              <a:solidFill>
                <a:srgbClr val="FFFF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GB" sz="540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Jesus turns water</a:t>
            </a:r>
          </a:p>
          <a:p>
            <a:r>
              <a:rPr lang="en-GB" sz="540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into wine</a:t>
            </a:r>
            <a:endParaRPr lang="en-GB" sz="5400" dirty="0">
              <a:solidFill>
                <a:srgbClr val="FFFF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A8A9BAB-13F0-7BB1-7E0B-ECBD6DF415C6}"/>
              </a:ext>
            </a:extLst>
          </p:cNvPr>
          <p:cNvGrpSpPr/>
          <p:nvPr/>
        </p:nvGrpSpPr>
        <p:grpSpPr>
          <a:xfrm>
            <a:off x="796825" y="2883934"/>
            <a:ext cx="3369914" cy="3285163"/>
            <a:chOff x="579917" y="2942883"/>
            <a:chExt cx="3369914" cy="328516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D9D9BD1-159D-3E06-9686-E34347D5577C}"/>
                </a:ext>
              </a:extLst>
            </p:cNvPr>
            <p:cNvSpPr/>
            <p:nvPr/>
          </p:nvSpPr>
          <p:spPr>
            <a:xfrm>
              <a:off x="579917" y="2942883"/>
              <a:ext cx="3369914" cy="328516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9A99F8B-D935-E210-E8BA-5EC2DF6B80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9250" y="3197098"/>
              <a:ext cx="3211248" cy="27767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3089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bouquet of pink flowers next to a envelope&#10;&#10;Description automatically generated">
            <a:extLst>
              <a:ext uri="{FF2B5EF4-FFF2-40B4-BE49-F238E27FC236}">
                <a16:creationId xmlns:a16="http://schemas.microsoft.com/office/drawing/2014/main" id="{B49AFC11-EC6E-DBA4-6DAE-B9746267D5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8AF23A-B13F-B9D0-A5F7-75E3AB187A34}"/>
              </a:ext>
            </a:extLst>
          </p:cNvPr>
          <p:cNvSpPr txBox="1"/>
          <p:nvPr/>
        </p:nvSpPr>
        <p:spPr>
          <a:xfrm rot="21198516">
            <a:off x="1465118" y="3201585"/>
            <a:ext cx="40420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latin typeface="Aharoni" panose="02010803020104030203" pitchFamily="2" charset="-79"/>
                <a:cs typeface="Aharoni" panose="02010803020104030203" pitchFamily="2" charset="-79"/>
              </a:rPr>
              <a:t>Wedding</a:t>
            </a:r>
          </a:p>
          <a:p>
            <a:pPr algn="ctr"/>
            <a:r>
              <a:rPr lang="en-GB" sz="6000" b="1" dirty="0">
                <a:latin typeface="Aharoni" panose="02010803020104030203" pitchFamily="2" charset="-79"/>
                <a:cs typeface="Aharoni" panose="02010803020104030203" pitchFamily="2" charset="-79"/>
              </a:rPr>
              <a:t> invitation</a:t>
            </a:r>
          </a:p>
        </p:txBody>
      </p:sp>
    </p:spTree>
    <p:extLst>
      <p:ext uri="{BB962C8B-B14F-4D97-AF65-F5344CB8AC3E}">
        <p14:creationId xmlns:p14="http://schemas.microsoft.com/office/powerpoint/2010/main" val="3955729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oup of people dancing in a circle&#10;&#10;Description automatically generated">
            <a:extLst>
              <a:ext uri="{FF2B5EF4-FFF2-40B4-BE49-F238E27FC236}">
                <a16:creationId xmlns:a16="http://schemas.microsoft.com/office/drawing/2014/main" id="{69BEFC51-FA80-D98E-0716-8F21D0DFFE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646" b="709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817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E36A88-C189-98B0-2742-B66E33480D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122" b="789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42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EB93C9-BEA5-CE66-2D53-6D1AE0718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528" y="1480972"/>
            <a:ext cx="4151341" cy="41513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0381CC-6142-1522-600E-08C90EBA0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885" y="1353329"/>
            <a:ext cx="4406629" cy="44066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DA1D58-C5D6-20C3-EC3B-881BBCEA11DE}"/>
              </a:ext>
            </a:extLst>
          </p:cNvPr>
          <p:cNvSpPr txBox="1"/>
          <p:nvPr/>
        </p:nvSpPr>
        <p:spPr>
          <a:xfrm>
            <a:off x="5300133" y="2679479"/>
            <a:ext cx="46566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 more wine!</a:t>
            </a:r>
          </a:p>
        </p:txBody>
      </p:sp>
    </p:spTree>
    <p:extLst>
      <p:ext uri="{BB962C8B-B14F-4D97-AF65-F5344CB8AC3E}">
        <p14:creationId xmlns:p14="http://schemas.microsoft.com/office/powerpoint/2010/main" val="2260984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7336F7B-7038-4227-BCAC-E417CC3F6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93C6C1-53FB-8CE7-D747-1DFE5327B6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10" r="1" b="10783"/>
          <a:stretch/>
        </p:blipFill>
        <p:spPr>
          <a:xfrm>
            <a:off x="196731" y="175147"/>
            <a:ext cx="3792174" cy="31743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5D9A3D-C0E0-7C5D-0F97-7DDB8226B4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10" r="1" b="10783"/>
          <a:stretch/>
        </p:blipFill>
        <p:spPr>
          <a:xfrm>
            <a:off x="4209091" y="175147"/>
            <a:ext cx="3792174" cy="31743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2342751-7941-66CD-D146-8209A1EB5C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10" r="1" b="10783"/>
          <a:stretch/>
        </p:blipFill>
        <p:spPr>
          <a:xfrm>
            <a:off x="8194217" y="175147"/>
            <a:ext cx="3792174" cy="31743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3E7471-1E88-6B9B-8BA9-702C6398A3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49" r="1" b="10821"/>
          <a:stretch/>
        </p:blipFill>
        <p:spPr>
          <a:xfrm>
            <a:off x="191088" y="3508511"/>
            <a:ext cx="3792174" cy="31714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0B3E88-F5CA-84C6-1ACC-6B803A4C03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49" r="1" b="10821"/>
          <a:stretch/>
        </p:blipFill>
        <p:spPr>
          <a:xfrm>
            <a:off x="4203448" y="3508511"/>
            <a:ext cx="3792174" cy="31714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F5A0C6-65EA-58F7-BC9C-B262CC34BB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49" r="1" b="10821"/>
          <a:stretch/>
        </p:blipFill>
        <p:spPr>
          <a:xfrm>
            <a:off x="8188574" y="3508511"/>
            <a:ext cx="3792174" cy="317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492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3779</TotalTime>
  <Words>17</Words>
  <Application>Microsoft Office PowerPoint</Application>
  <PresentationFormat>Widescreen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Aharoni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Hilary Lacroix</dc:creator>
  <cp:lastModifiedBy>Hilary Lacroix</cp:lastModifiedBy>
  <cp:revision>14</cp:revision>
  <dcterms:created xsi:type="dcterms:W3CDTF">2023-04-20T14:27:44Z</dcterms:created>
  <dcterms:modified xsi:type="dcterms:W3CDTF">2023-11-09T10:43:50Z</dcterms:modified>
</cp:coreProperties>
</file>